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F35B-7F51-4AAC-BC4F-E176C5A8E8DC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B516-CB15-4622-9690-D9E2CD63B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00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F35B-7F51-4AAC-BC4F-E176C5A8E8DC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B516-CB15-4622-9690-D9E2CD63B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859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F35B-7F51-4AAC-BC4F-E176C5A8E8DC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B516-CB15-4622-9690-D9E2CD63B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523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F35B-7F51-4AAC-BC4F-E176C5A8E8DC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B516-CB15-4622-9690-D9E2CD63BDF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6650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F35B-7F51-4AAC-BC4F-E176C5A8E8DC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B516-CB15-4622-9690-D9E2CD63B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132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F35B-7F51-4AAC-BC4F-E176C5A8E8DC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B516-CB15-4622-9690-D9E2CD63B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596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F35B-7F51-4AAC-BC4F-E176C5A8E8DC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B516-CB15-4622-9690-D9E2CD63B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770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F35B-7F51-4AAC-BC4F-E176C5A8E8DC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B516-CB15-4622-9690-D9E2CD63B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672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F35B-7F51-4AAC-BC4F-E176C5A8E8DC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B516-CB15-4622-9690-D9E2CD63B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77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F35B-7F51-4AAC-BC4F-E176C5A8E8DC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B516-CB15-4622-9690-D9E2CD63B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706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F35B-7F51-4AAC-BC4F-E176C5A8E8DC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B516-CB15-4622-9690-D9E2CD63B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639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F35B-7F51-4AAC-BC4F-E176C5A8E8DC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B516-CB15-4622-9690-D9E2CD63B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862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F35B-7F51-4AAC-BC4F-E176C5A8E8DC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B516-CB15-4622-9690-D9E2CD63B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43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F35B-7F51-4AAC-BC4F-E176C5A8E8DC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B516-CB15-4622-9690-D9E2CD63B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055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F35B-7F51-4AAC-BC4F-E176C5A8E8DC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B516-CB15-4622-9690-D9E2CD63B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066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F35B-7F51-4AAC-BC4F-E176C5A8E8DC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B516-CB15-4622-9690-D9E2CD63B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54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F35B-7F51-4AAC-BC4F-E176C5A8E8DC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B516-CB15-4622-9690-D9E2CD63B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78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9CBF35B-7F51-4AAC-BC4F-E176C5A8E8DC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8B516-CB15-4622-9690-D9E2CD63B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160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907869"/>
            <a:ext cx="8825658" cy="3329581"/>
          </a:xfrm>
        </p:spPr>
        <p:txBody>
          <a:bodyPr/>
          <a:lstStyle/>
          <a:p>
            <a:r>
              <a:rPr lang="ru-RU" sz="4500" b="1" dirty="0" smtClean="0"/>
              <a:t>Повышение значений показателей доступности для инвалидов объектов и услуг в установленных сферах деятельности</a:t>
            </a:r>
            <a:endParaRPr lang="ru-RU" sz="45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9190828" cy="1275077"/>
          </a:xfrm>
        </p:spPr>
        <p:txBody>
          <a:bodyPr>
            <a:normAutofit/>
          </a:bodyPr>
          <a:lstStyle/>
          <a:p>
            <a:r>
              <a:rPr lang="ru-RU" dirty="0" smtClean="0"/>
              <a:t>Эжвинский район МО ГО «Сыктывкар»</a:t>
            </a:r>
          </a:p>
          <a:p>
            <a:r>
              <a:rPr lang="ru-RU" dirty="0" smtClean="0"/>
              <a:t>Руководитель: Воронин С.В.</a:t>
            </a:r>
          </a:p>
          <a:p>
            <a:r>
              <a:rPr lang="ru-RU" dirty="0" smtClean="0"/>
              <a:t>Июнь 2022 года</a:t>
            </a:r>
            <a:endParaRPr lang="ru-RU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53" y="1323704"/>
            <a:ext cx="1173643" cy="114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6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289" y="295963"/>
            <a:ext cx="9404723" cy="1400530"/>
          </a:xfrm>
        </p:spPr>
        <p:txBody>
          <a:bodyPr/>
          <a:lstStyle/>
          <a:p>
            <a:r>
              <a:rPr lang="ru-RU" sz="2500" b="1" dirty="0"/>
              <a:t>В 2021 году </a:t>
            </a:r>
            <a:r>
              <a:rPr lang="ru-RU" sz="2500" dirty="0"/>
              <a:t>было реализовано два проекта для обеспечения доступности инвалидов, проживающих в многоквартирных жилых </a:t>
            </a:r>
            <a:r>
              <a:rPr lang="ru-RU" sz="2500" dirty="0" smtClean="0"/>
              <a:t>домах.</a:t>
            </a:r>
            <a:endParaRPr lang="ru-RU" sz="2500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186" y="2055813"/>
            <a:ext cx="3149202" cy="4198937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5" y="2504678"/>
            <a:ext cx="4397375" cy="3298031"/>
          </a:xfrm>
        </p:spPr>
      </p:pic>
      <p:sp>
        <p:nvSpPr>
          <p:cNvPr id="10" name="Прямоугольник 9"/>
          <p:cNvSpPr/>
          <p:nvPr/>
        </p:nvSpPr>
        <p:spPr>
          <a:xfrm>
            <a:off x="544990" y="6324243"/>
            <a:ext cx="4458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пр. Бумажников, д.38 </a:t>
            </a:r>
            <a:r>
              <a:rPr lang="ru-RU" dirty="0" smtClean="0"/>
              <a:t>(2-ой подъезд)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82364" y="6324243"/>
            <a:ext cx="4113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ул. Новоселов, д.7 </a:t>
            </a:r>
            <a:r>
              <a:rPr lang="ru-RU" dirty="0" smtClean="0"/>
              <a:t>(1-ый подъезд).</a:t>
            </a:r>
            <a:endParaRPr lang="ru-RU" dirty="0"/>
          </a:p>
        </p:txBody>
      </p:sp>
      <p:pic>
        <p:nvPicPr>
          <p:cNvPr id="8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53" y="1323704"/>
            <a:ext cx="1173643" cy="114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62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289" y="295963"/>
            <a:ext cx="9404723" cy="740357"/>
          </a:xfrm>
        </p:spPr>
        <p:txBody>
          <a:bodyPr/>
          <a:lstStyle/>
          <a:p>
            <a:r>
              <a:rPr lang="ru-RU" sz="2800" b="1" dirty="0" smtClean="0"/>
              <a:t>пр. Бумажников, д. 38 (второй подъезд)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168299" y="1166950"/>
            <a:ext cx="4396341" cy="5089388"/>
          </a:xfrm>
        </p:spPr>
        <p:txBody>
          <a:bodyPr>
            <a:normAutofit/>
          </a:bodyPr>
          <a:lstStyle/>
          <a:p>
            <a:r>
              <a:rPr lang="ru-RU" dirty="0"/>
              <a:t>В жилом доме по пр</a:t>
            </a:r>
            <a:r>
              <a:rPr lang="ru-RU" dirty="0" smtClean="0"/>
              <a:t>. Бумажников</a:t>
            </a:r>
            <a:r>
              <a:rPr lang="ru-RU" dirty="0"/>
              <a:t>, д.38 проживают двое несовершеннолетних </a:t>
            </a:r>
            <a:r>
              <a:rPr lang="ru-RU" dirty="0" smtClean="0"/>
              <a:t>детей, братья-близнецы, </a:t>
            </a:r>
            <a:r>
              <a:rPr lang="ru-RU" dirty="0"/>
              <a:t>с нарушениями опорно-двигательного аппарата (оба колясочники). Для организации беспрепятственного доступа были выполнены работы по обустройству пандуса входной группы подъезда, ремонту крыльца, замене дверей подъезда, ремонта подъезда и установки подъёмника наклонного перемещения с автоматической системой опускания платформы.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88" y="1352028"/>
            <a:ext cx="3007360" cy="225552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" y="3805645"/>
            <a:ext cx="2882568" cy="21619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707" y="3799136"/>
            <a:ext cx="2891246" cy="2168435"/>
          </a:xfrm>
          <a:prstGeom prst="rect">
            <a:avLst/>
          </a:prstGeom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53" y="1323704"/>
            <a:ext cx="1173643" cy="114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56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289" y="295963"/>
            <a:ext cx="9404723" cy="740357"/>
          </a:xfrm>
        </p:spPr>
        <p:txBody>
          <a:bodyPr/>
          <a:lstStyle/>
          <a:p>
            <a:r>
              <a:rPr lang="ru-RU" sz="2800" b="1" dirty="0"/>
              <a:t>ул. Новоселов, д.7 </a:t>
            </a:r>
            <a:r>
              <a:rPr lang="ru-RU" sz="2800" dirty="0"/>
              <a:t>(1-ый подъезд).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648917" y="1175659"/>
            <a:ext cx="4396341" cy="5089388"/>
          </a:xfrm>
        </p:spPr>
        <p:txBody>
          <a:bodyPr>
            <a:normAutofit/>
          </a:bodyPr>
          <a:lstStyle/>
          <a:p>
            <a:r>
              <a:rPr lang="ru-RU" dirty="0"/>
              <a:t>В жилом доме по ул. Новоселов, д. 7 несовершеннолетний ребенок с нарушениями опорно-двигательного аппарата (пользуется инвалидной коляской). Для организации беспрепятственного доступа были выполнены работы по обустройству пандуса входной группы подъезда, произведена полная реконструкция крыльца с установкой козырька, замене дверей подъезда, ремонта подъезда и установки подъёмника наклонного перемещения с автоматической системой опускания платформы.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92" y="1175659"/>
            <a:ext cx="1939834" cy="2586445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735" y="1136667"/>
            <a:ext cx="2006137" cy="2674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92" y="4000269"/>
            <a:ext cx="1939834" cy="25864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736" y="4000269"/>
            <a:ext cx="2006137" cy="2674849"/>
          </a:xfrm>
          <a:prstGeom prst="rect">
            <a:avLst/>
          </a:prstGeom>
        </p:spPr>
      </p:pic>
      <p:pic>
        <p:nvPicPr>
          <p:cNvPr id="13" name="Объект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53" y="1323704"/>
            <a:ext cx="1173643" cy="114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3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23236"/>
          </a:xfrm>
        </p:spPr>
        <p:txBody>
          <a:bodyPr/>
          <a:lstStyle/>
          <a:p>
            <a:r>
              <a:rPr lang="ru-RU" b="1" dirty="0" smtClean="0"/>
              <a:t>«Народный бюджет»</a:t>
            </a: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85" y="2056092"/>
            <a:ext cx="4395787" cy="329684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В рамках реализации регионального проекта «Народный бюджет» </a:t>
            </a:r>
            <a:r>
              <a:rPr lang="ru-RU" dirty="0" smtClean="0"/>
              <a:t>в </a:t>
            </a:r>
            <a:r>
              <a:rPr lang="ru-RU" smtClean="0"/>
              <a:t>2021 году </a:t>
            </a:r>
            <a:r>
              <a:rPr lang="ru-RU" smtClean="0"/>
              <a:t>выполнено </a:t>
            </a:r>
            <a:r>
              <a:rPr lang="ru-RU" dirty="0"/>
              <a:t>«Благоустройство лестничного марша пр. Бумажников – ул. Маяковского». Выполнен пандус с поручнями.</a:t>
            </a:r>
          </a:p>
        </p:txBody>
      </p:sp>
      <p:pic>
        <p:nvPicPr>
          <p:cNvPr id="6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53" y="1323704"/>
            <a:ext cx="1173643" cy="114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32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«Формирование комфортной городской среды»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09" y="2375900"/>
            <a:ext cx="2633199" cy="351826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38"/>
          <a:stretch/>
        </p:blipFill>
        <p:spPr>
          <a:xfrm rot="5400000">
            <a:off x="3177730" y="2651122"/>
            <a:ext cx="2748326" cy="2660980"/>
          </a:xfrm>
        </p:spPr>
      </p:pic>
      <p:sp>
        <p:nvSpPr>
          <p:cNvPr id="7" name="Объект 3"/>
          <p:cNvSpPr txBox="1">
            <a:spLocks/>
          </p:cNvSpPr>
          <p:nvPr/>
        </p:nvSpPr>
        <p:spPr>
          <a:xfrm>
            <a:off x="6455681" y="1881489"/>
            <a:ext cx="4396341" cy="420024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dirty="0"/>
              <a:t>В рамках реализации проекта «Формирование комфортной городской среды» в 2021 году в </a:t>
            </a:r>
            <a:r>
              <a:rPr lang="ru-RU" dirty="0" err="1"/>
              <a:t>Эжвинском</a:t>
            </a:r>
            <a:r>
              <a:rPr lang="ru-RU" dirty="0"/>
              <a:t> районе МО ГО «Сыктывкар» выполнено благоустройство пяти общественных территорий (пешеходных зон):</a:t>
            </a:r>
          </a:p>
          <a:p>
            <a:pPr lvl="0"/>
            <a:r>
              <a:rPr lang="ru-RU" dirty="0"/>
              <a:t>по ул. Юности (от универмага «Магнит» до автобусной остановки)</a:t>
            </a:r>
          </a:p>
          <a:p>
            <a:pPr lvl="0"/>
            <a:r>
              <a:rPr lang="ru-RU" dirty="0"/>
              <a:t>по ул. Мира (от МКД № 7 до ТД «Марка»)</a:t>
            </a:r>
          </a:p>
          <a:p>
            <a:pPr lvl="0"/>
            <a:r>
              <a:rPr lang="ru-RU" dirty="0"/>
              <a:t>по пр. Бумажников (от ул. Менделеева до автобусной остановки «Фабрика Союз»)</a:t>
            </a:r>
          </a:p>
          <a:p>
            <a:pPr lvl="0"/>
            <a:r>
              <a:rPr lang="ru-RU" dirty="0"/>
              <a:t>по ул. Славы (от МКД № 42 по пр. Бумажников до МКД № 31 по ул. Славы)</a:t>
            </a:r>
          </a:p>
          <a:p>
            <a:pPr lvl="0"/>
            <a:r>
              <a:rPr lang="ru-RU" dirty="0"/>
              <a:t>по ул. Калинина (от </a:t>
            </a:r>
            <a:r>
              <a:rPr lang="ru-RU" dirty="0" err="1"/>
              <a:t>Ухтинского</a:t>
            </a:r>
            <a:r>
              <a:rPr lang="ru-RU" dirty="0"/>
              <a:t> шоссе до теплотрассы)</a:t>
            </a:r>
          </a:p>
          <a:p>
            <a:r>
              <a:rPr lang="ru-RU" b="1" dirty="0"/>
              <a:t>Для удобства передвижения маломобильных групп населения в местах перепада высотных отметок выполнено понижение бортового камня. </a:t>
            </a:r>
          </a:p>
        </p:txBody>
      </p:sp>
    </p:spTree>
    <p:extLst>
      <p:ext uri="{BB962C8B-B14F-4D97-AF65-F5344CB8AC3E}">
        <p14:creationId xmlns:p14="http://schemas.microsoft.com/office/powerpoint/2010/main" val="30141308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</TotalTime>
  <Words>366</Words>
  <Application>Microsoft Office PowerPoint</Application>
  <PresentationFormat>Широкоэкранный</PresentationFormat>
  <Paragraphs>21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Ион</vt:lpstr>
      <vt:lpstr>Повышение значений показателей доступности для инвалидов объектов и услуг в установленных сферах деятельности</vt:lpstr>
      <vt:lpstr>В 2021 году было реализовано два проекта для обеспечения доступности инвалидов, проживающих в многоквартирных жилых домах.</vt:lpstr>
      <vt:lpstr>пр. Бумажников, д. 38 (второй подъезд)</vt:lpstr>
      <vt:lpstr>ул. Новоселов, д.7 (1-ый подъезд).</vt:lpstr>
      <vt:lpstr>«Народный бюджет»</vt:lpstr>
      <vt:lpstr>«Формирование комфортной городской среды»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Повышение значений показателей доступности для инвалидов объектов и услуг в установленных сферах деятельности</dc:title>
  <dc:creator>Болгова Мария Дмитриевна</dc:creator>
  <cp:lastModifiedBy>Болгова Мария Дмитриевна</cp:lastModifiedBy>
  <cp:revision>5</cp:revision>
  <dcterms:created xsi:type="dcterms:W3CDTF">2022-06-15T13:06:04Z</dcterms:created>
  <dcterms:modified xsi:type="dcterms:W3CDTF">2022-06-17T11:46:00Z</dcterms:modified>
</cp:coreProperties>
</file>